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1" r:id="rId4"/>
    <p:sldId id="264" r:id="rId5"/>
    <p:sldId id="265" r:id="rId6"/>
    <p:sldId id="281" r:id="rId7"/>
    <p:sldId id="274" r:id="rId8"/>
    <p:sldId id="262" r:id="rId9"/>
    <p:sldId id="282" r:id="rId10"/>
    <p:sldId id="275" r:id="rId11"/>
    <p:sldId id="280" r:id="rId12"/>
    <p:sldId id="276" r:id="rId13"/>
    <p:sldId id="283" r:id="rId14"/>
    <p:sldId id="267" r:id="rId15"/>
    <p:sldId id="279" r:id="rId16"/>
    <p:sldId id="268" r:id="rId17"/>
    <p:sldId id="278" r:id="rId18"/>
    <p:sldId id="269" r:id="rId19"/>
    <p:sldId id="270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F2D7-B992-4802-9685-3E6D88EA779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D624-9E87-4D51-A1A7-1B46BB1DC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74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F2D7-B992-4802-9685-3E6D88EA779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D624-9E87-4D51-A1A7-1B46BB1DC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86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F2D7-B992-4802-9685-3E6D88EA779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D624-9E87-4D51-A1A7-1B46BB1DC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8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F2D7-B992-4802-9685-3E6D88EA779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D624-9E87-4D51-A1A7-1B46BB1DC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06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F2D7-B992-4802-9685-3E6D88EA779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D624-9E87-4D51-A1A7-1B46BB1DC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09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F2D7-B992-4802-9685-3E6D88EA779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D624-9E87-4D51-A1A7-1B46BB1DC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24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F2D7-B992-4802-9685-3E6D88EA779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D624-9E87-4D51-A1A7-1B46BB1DC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0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F2D7-B992-4802-9685-3E6D88EA779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D624-9E87-4D51-A1A7-1B46BB1DC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82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F2D7-B992-4802-9685-3E6D88EA779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D624-9E87-4D51-A1A7-1B46BB1DC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3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F2D7-B992-4802-9685-3E6D88EA779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D624-9E87-4D51-A1A7-1B46BB1DC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3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F2D7-B992-4802-9685-3E6D88EA779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D624-9E87-4D51-A1A7-1B46BB1DC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84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0F2D7-B992-4802-9685-3E6D88EA779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0D624-9E87-4D51-A1A7-1B46BB1DC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f3_36a9MWc" TargetMode="External"/><Relationship Id="rId2" Type="http://schemas.openxmlformats.org/officeDocument/2006/relationships/hyperlink" Target="http://www.youtube.com/watch?v=wUiBibMbzo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7X85-tylGTQ" TargetMode="External"/><Relationship Id="rId5" Type="http://schemas.openxmlformats.org/officeDocument/2006/relationships/hyperlink" Target="http://www.youtube.com/watch?v=PYrgjMubh-c" TargetMode="External"/><Relationship Id="rId4" Type="http://schemas.openxmlformats.org/officeDocument/2006/relationships/hyperlink" Target="http://www.youtube.com/watch?v=Et_VJAA_fu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Multiplication Made Easy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66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197367"/>
              </p:ext>
            </p:extLst>
          </p:nvPr>
        </p:nvGraphicFramePr>
        <p:xfrm>
          <a:off x="1143000" y="1219200"/>
          <a:ext cx="6705600" cy="5223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3526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3000" y="381000"/>
            <a:ext cx="67056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10-just add a zero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3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10s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10x5=50 (5 and add a zero at the end)</a:t>
            </a:r>
          </a:p>
          <a:p>
            <a:endParaRPr lang="en-US" dirty="0"/>
          </a:p>
          <a:p>
            <a:r>
              <a:rPr lang="en-US" dirty="0" smtClean="0"/>
              <a:t>10x 234=2340</a:t>
            </a:r>
          </a:p>
          <a:p>
            <a:endParaRPr lang="en-US" dirty="0"/>
          </a:p>
          <a:p>
            <a:r>
              <a:rPr lang="en-US" dirty="0" smtClean="0"/>
              <a:t>Try 10 x 3456=_______</a:t>
            </a:r>
          </a:p>
          <a:p>
            <a:endParaRPr lang="en-US" dirty="0"/>
          </a:p>
          <a:p>
            <a:r>
              <a:rPr lang="en-US" dirty="0" smtClean="0"/>
              <a:t>Try 1000 x 239=_______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76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437953"/>
              </p:ext>
            </p:extLst>
          </p:nvPr>
        </p:nvGraphicFramePr>
        <p:xfrm>
          <a:off x="1143000" y="1219200"/>
          <a:ext cx="6705600" cy="5223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3526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3000" y="381000"/>
            <a:ext cx="67056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5-multiply by 10 and then divide by two; all numbers end with 0 or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03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Try 5 x4= (10 x 4)/2=40/2=20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Try 5 x32=</a:t>
            </a:r>
          </a:p>
          <a:p>
            <a:endParaRPr lang="en-US" dirty="0"/>
          </a:p>
          <a:p>
            <a:r>
              <a:rPr lang="en-US" dirty="0" smtClean="0"/>
              <a:t>Try 5 x 400=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27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9747339"/>
              </p:ext>
            </p:extLst>
          </p:nvPr>
        </p:nvGraphicFramePr>
        <p:xfrm>
          <a:off x="1143000" y="1219200"/>
          <a:ext cx="6705600" cy="5223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3526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3000" y="381000"/>
            <a:ext cx="67056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9-multiply by 10 and remove a set; the digits always add to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1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9s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9x4=36 (10x4-4)</a:t>
            </a:r>
          </a:p>
          <a:p>
            <a:r>
              <a:rPr lang="en-US" dirty="0" smtClean="0"/>
              <a:t>Then 9x43= ____ (10x43-43)</a:t>
            </a:r>
          </a:p>
          <a:p>
            <a:endParaRPr lang="en-US" dirty="0"/>
          </a:p>
          <a:p>
            <a:r>
              <a:rPr lang="en-US" dirty="0" smtClean="0"/>
              <a:t>Try 9x290=________</a:t>
            </a:r>
          </a:p>
          <a:p>
            <a:endParaRPr lang="en-US" dirty="0"/>
          </a:p>
          <a:p>
            <a:r>
              <a:rPr lang="en-US" dirty="0" smtClean="0"/>
              <a:t>Try 9X365=________</a:t>
            </a:r>
          </a:p>
        </p:txBody>
      </p:sp>
    </p:spTree>
    <p:extLst>
      <p:ext uri="{BB962C8B-B14F-4D97-AF65-F5344CB8AC3E}">
        <p14:creationId xmlns:p14="http://schemas.microsoft.com/office/powerpoint/2010/main" val="315036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198063"/>
              </p:ext>
            </p:extLst>
          </p:nvPr>
        </p:nvGraphicFramePr>
        <p:xfrm>
          <a:off x="1143000" y="1219200"/>
          <a:ext cx="6705600" cy="5223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3526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3000" y="381000"/>
            <a:ext cx="67056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6x7; 6x8; 7x8= the ugly 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79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The ugly 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6x7=42	(e.g. 6x7=(6x6)+(6x1))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6x8=48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7x8=56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60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9329909"/>
              </p:ext>
            </p:extLst>
          </p:nvPr>
        </p:nvGraphicFramePr>
        <p:xfrm>
          <a:off x="1143000" y="990600"/>
          <a:ext cx="6705600" cy="5658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800"/>
                <a:gridCol w="558800"/>
                <a:gridCol w="558800"/>
                <a:gridCol w="558800"/>
                <a:gridCol w="558800"/>
                <a:gridCol w="558800"/>
                <a:gridCol w="558800"/>
                <a:gridCol w="558800"/>
                <a:gridCol w="558800"/>
                <a:gridCol w="558800"/>
                <a:gridCol w="558800"/>
                <a:gridCol w="558800"/>
              </a:tblGrid>
              <a:tr h="43526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3000" y="381000"/>
            <a:ext cx="67056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11—double the digit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86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0005129"/>
              </p:ext>
            </p:extLst>
          </p:nvPr>
        </p:nvGraphicFramePr>
        <p:xfrm>
          <a:off x="1295401" y="764846"/>
          <a:ext cx="7162802" cy="5816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171"/>
                <a:gridCol w="538171"/>
                <a:gridCol w="538171"/>
                <a:gridCol w="538171"/>
                <a:gridCol w="538171"/>
                <a:gridCol w="538171"/>
                <a:gridCol w="538171"/>
                <a:gridCol w="538171"/>
                <a:gridCol w="538171"/>
                <a:gridCol w="538171"/>
                <a:gridCol w="538171"/>
                <a:gridCol w="538171"/>
                <a:gridCol w="704750"/>
              </a:tblGrid>
              <a:tr h="38457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457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8457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8457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8457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8457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8457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8457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8457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8457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8457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60072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60072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8457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3000" y="381000"/>
            <a:ext cx="73152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61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multiplication?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Rows and columns</a:t>
            </a:r>
            <a:endParaRPr lang="en-US" dirty="0"/>
          </a:p>
          <a:p>
            <a:r>
              <a:rPr lang="en-US" dirty="0" smtClean="0"/>
              <a:t>4 x 3= 4 groups of 3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9" r="17130" b="-1145"/>
          <a:stretch/>
        </p:blipFill>
        <p:spPr bwMode="auto">
          <a:xfrm rot="1937655">
            <a:off x="274541" y="3310975"/>
            <a:ext cx="1759859" cy="2678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9" r="17130" b="-1145"/>
          <a:stretch/>
        </p:blipFill>
        <p:spPr bwMode="auto">
          <a:xfrm rot="1937655">
            <a:off x="2408142" y="3147616"/>
            <a:ext cx="1759859" cy="2678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9" r="17130" b="-1145"/>
          <a:stretch/>
        </p:blipFill>
        <p:spPr bwMode="auto">
          <a:xfrm rot="1937655">
            <a:off x="4617941" y="3185711"/>
            <a:ext cx="1759859" cy="2678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9" r="17130" b="-1145"/>
          <a:stretch/>
        </p:blipFill>
        <p:spPr bwMode="auto">
          <a:xfrm rot="1937655">
            <a:off x="6903942" y="3035121"/>
            <a:ext cx="1759859" cy="2678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11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Challenge Videos to Increase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Breaking down multiplication:</a:t>
            </a:r>
          </a:p>
          <a:p>
            <a:r>
              <a:rPr lang="en-US" u="sng" dirty="0">
                <a:hlinkClick r:id="rId2"/>
              </a:rPr>
              <a:t>http://www.youtube.com/watch?v=wUiBibMbzoY</a:t>
            </a:r>
            <a:endParaRPr lang="en-US" dirty="0"/>
          </a:p>
          <a:p>
            <a:r>
              <a:rPr lang="en-US" dirty="0"/>
              <a:t>Be a Human Calculator:</a:t>
            </a:r>
          </a:p>
          <a:p>
            <a:r>
              <a:rPr lang="en-US" u="sng" dirty="0">
                <a:hlinkClick r:id="rId3"/>
              </a:rPr>
              <a:t>http://</a:t>
            </a:r>
            <a:r>
              <a:rPr lang="en-US" u="sng" dirty="0" smtClean="0">
                <a:hlinkClick r:id="rId3"/>
              </a:rPr>
              <a:t>www.youtube.com/watch?v=rf3_36a9MWc</a:t>
            </a:r>
            <a:endParaRPr lang="en-US" dirty="0" smtClean="0"/>
          </a:p>
          <a:p>
            <a:r>
              <a:rPr lang="en-US" u="sng" dirty="0" smtClean="0">
                <a:hlinkClick r:id="rId4"/>
              </a:rPr>
              <a:t>http</a:t>
            </a:r>
            <a:r>
              <a:rPr lang="en-US" u="sng" dirty="0">
                <a:hlinkClick r:id="rId4"/>
              </a:rPr>
              <a:t>://www.youtube.com/watch?v=Et_VJAA_fuE</a:t>
            </a:r>
            <a:endParaRPr lang="en-US" dirty="0"/>
          </a:p>
          <a:p>
            <a:r>
              <a:rPr lang="en-US" u="sng" dirty="0">
                <a:hlinkClick r:id="rId5"/>
              </a:rPr>
              <a:t>http://www.youtube.com/watch?v=PYrgjMubh-c</a:t>
            </a:r>
            <a:endParaRPr lang="en-US" dirty="0"/>
          </a:p>
          <a:p>
            <a:r>
              <a:rPr lang="en-US" dirty="0"/>
              <a:t> </a:t>
            </a:r>
            <a:r>
              <a:rPr lang="en-US" u="sng" dirty="0">
                <a:hlinkClick r:id="rId6"/>
              </a:rPr>
              <a:t>http://www.youtube.com/watch?v=7X85-tylGTQ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262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548642"/>
              </p:ext>
            </p:extLst>
          </p:nvPr>
        </p:nvGraphicFramePr>
        <p:xfrm>
          <a:off x="1143000" y="1219200"/>
          <a:ext cx="6705600" cy="5223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3526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3000" y="381000"/>
            <a:ext cx="67056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1-same as the number; imagine it as one group of the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23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9819069"/>
              </p:ext>
            </p:extLst>
          </p:nvPr>
        </p:nvGraphicFramePr>
        <p:xfrm>
          <a:off x="1143000" y="1219200"/>
          <a:ext cx="6705600" cy="5223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3526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3000" y="381000"/>
            <a:ext cx="67056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2-double the original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27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5135260"/>
              </p:ext>
            </p:extLst>
          </p:nvPr>
        </p:nvGraphicFramePr>
        <p:xfrm>
          <a:off x="1143000" y="1219200"/>
          <a:ext cx="6705600" cy="5223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3526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3000" y="381000"/>
            <a:ext cx="67056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4- we double the number than double again!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63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4 x 6= 6x2x2=12+12=24</a:t>
            </a:r>
          </a:p>
          <a:p>
            <a:endParaRPr lang="en-US" dirty="0"/>
          </a:p>
          <a:p>
            <a:r>
              <a:rPr lang="en-US" dirty="0" smtClean="0"/>
              <a:t>Then 234x4=234x234=(468)x2 =936</a:t>
            </a:r>
          </a:p>
          <a:p>
            <a:endParaRPr lang="en-US" dirty="0"/>
          </a:p>
          <a:p>
            <a:r>
              <a:rPr lang="en-US" dirty="0" smtClean="0"/>
              <a:t>Try 22x4=______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65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455740"/>
              </p:ext>
            </p:extLst>
          </p:nvPr>
        </p:nvGraphicFramePr>
        <p:xfrm>
          <a:off x="1143000" y="1219200"/>
          <a:ext cx="6705600" cy="5223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3526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3000" y="381000"/>
            <a:ext cx="67056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3- we double the number and then add one more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59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202771"/>
              </p:ext>
            </p:extLst>
          </p:nvPr>
        </p:nvGraphicFramePr>
        <p:xfrm>
          <a:off x="1143000" y="1219200"/>
          <a:ext cx="6705600" cy="5223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3526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3000" y="381000"/>
            <a:ext cx="67056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Square numbers-make a diagonal on the number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89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11x11=121</a:t>
            </a:r>
          </a:p>
          <a:p>
            <a:endParaRPr lang="en-US" dirty="0"/>
          </a:p>
          <a:p>
            <a:r>
              <a:rPr lang="en-US" dirty="0" smtClean="0"/>
              <a:t>12x12=144</a:t>
            </a:r>
          </a:p>
          <a:p>
            <a:endParaRPr lang="en-US" dirty="0"/>
          </a:p>
          <a:p>
            <a:r>
              <a:rPr lang="en-US" dirty="0" smtClean="0"/>
              <a:t>Try 13x13=____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7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1308</Words>
  <Application>Microsoft Office PowerPoint</Application>
  <PresentationFormat>On-screen Show (4:3)</PresentationFormat>
  <Paragraphs>1142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Multiplication Made Easy</vt:lpstr>
      <vt:lpstr>What is multiplication?</vt:lpstr>
      <vt:lpstr>PowerPoint Presentation</vt:lpstr>
      <vt:lpstr>PowerPoint Presentation</vt:lpstr>
      <vt:lpstr>PowerPoint Presentation</vt:lpstr>
      <vt:lpstr>4s</vt:lpstr>
      <vt:lpstr>PowerPoint Presentation</vt:lpstr>
      <vt:lpstr>PowerPoint Presentation</vt:lpstr>
      <vt:lpstr>Also</vt:lpstr>
      <vt:lpstr>PowerPoint Presentation</vt:lpstr>
      <vt:lpstr>10s</vt:lpstr>
      <vt:lpstr>PowerPoint Presentation</vt:lpstr>
      <vt:lpstr>5s</vt:lpstr>
      <vt:lpstr>PowerPoint Presentation</vt:lpstr>
      <vt:lpstr>9s</vt:lpstr>
      <vt:lpstr>PowerPoint Presentation</vt:lpstr>
      <vt:lpstr>The ugly ones</vt:lpstr>
      <vt:lpstr>PowerPoint Presentation</vt:lpstr>
      <vt:lpstr>PowerPoint Presentation</vt:lpstr>
      <vt:lpstr>Challenge Videos to Increase Speed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 made easy</dc:title>
  <dc:creator>Lasitha</dc:creator>
  <cp:lastModifiedBy>Che ve</cp:lastModifiedBy>
  <cp:revision>36</cp:revision>
  <dcterms:created xsi:type="dcterms:W3CDTF">2013-04-29T22:50:12Z</dcterms:created>
  <dcterms:modified xsi:type="dcterms:W3CDTF">2019-03-02T04:27:08Z</dcterms:modified>
</cp:coreProperties>
</file>